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2.jpeg" ContentType="image/jpeg"/>
  <Override PartName="/ppt/media/image8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CF9ACAE-B447-45AC-A72B-1A42E6C8BDD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A2B45B-D4D0-492D-9F14-8C8377F903F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370C20-B37C-4B29-A878-5B50D2AFAA9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Option 1: sign-in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This main function enables users to choose the following sub-functions: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+ Balance Display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+ Money Transfer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+ Money Saving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+ Online Borrowing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+ Transaction History Display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+ Back to Home menu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+ Quit from the program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2.2. Option 2: booking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2.3. Option 3: quit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36FFBC-FE72-413F-908F-B36F052F07B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29D24A-1466-4557-8A4B-7F01649ED6F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A3977C-8D6E-4736-A658-957351C5984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5A0AE8-DA82-453F-BF5B-087FA51092A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0A3685-A16F-41C9-AECE-17280CBC2C7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EA82EC-1DB5-41A0-A41C-E3B50B8F1E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4E4253-2351-42AA-9767-C8B09E669E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DFA86A-98F1-451B-98A4-DCB3FBEA19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935365-24D6-40CE-B2DE-DEDF8C65A1A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3B6A79-6696-4E0F-B718-0496DC9311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B6E4F79-6AD6-4D2B-9E9B-C6F559403F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1BBCA9-2C6D-4066-AB55-8C06F27040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046473-EDD7-42C3-A002-34B63E9930F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B3EC1D7-F56B-4E51-9B65-AC867E2591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CFE1F6-57D7-4973-9256-ED0661150C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15BE0B8-C7D0-46D2-8B5D-E43CB9CC87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848FDE-7DF1-410F-9B42-8934C1A223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CEDF10-8877-417C-9B94-2803451ABB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BA04C66-A367-496A-9E17-63B532B66B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EA8E2E-39A9-47C7-8356-245A9FE74C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4164900-6727-4DC5-9F9B-79010345306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92BCE3-31F1-4EEC-968C-6730CD3B9D4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DF88B4-EDA7-4DDD-A024-DF7BE86EDC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340700-46EE-488C-BBA8-313D5F30473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B8FA26-1208-4B4E-A944-62F383D20E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727705-7393-4AFE-AA04-B45C548B25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2B7B67-1F24-4D44-8628-215AFA52B2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26C12F-190F-48BA-924A-075DB88B0E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441FDE-EEBC-41B9-9C45-308951D43B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9Slide.vn - 2019"/>
          <p:cNvSpPr/>
          <p:nvPr/>
        </p:nvSpPr>
        <p:spPr>
          <a:xfrm>
            <a:off x="0" y="-5033520"/>
            <a:ext cx="12191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d8d8d8"/>
                </a:solidFill>
                <a:latin typeface="Calibri"/>
              </a:rPr>
              <a:t>www.9slide.vn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" name="9Slide.vn 3"/>
          <p:cNvGrpSpPr/>
          <p:nvPr/>
        </p:nvGrpSpPr>
        <p:grpSpPr>
          <a:xfrm>
            <a:off x="-577080" y="437040"/>
            <a:ext cx="1154520" cy="1154520"/>
            <a:chOff x="-577080" y="437040"/>
            <a:chExt cx="1154520" cy="1154520"/>
          </a:xfrm>
        </p:grpSpPr>
        <p:sp>
          <p:nvSpPr>
            <p:cNvPr id="2" name="9Slide.vn 4"/>
            <p:cNvSpPr/>
            <p:nvPr/>
          </p:nvSpPr>
          <p:spPr>
            <a:xfrm rot="8100000">
              <a:off x="-308520" y="735120"/>
              <a:ext cx="617760" cy="557640"/>
            </a:xfrm>
            <a:prstGeom prst="halfFrame">
              <a:avLst>
                <a:gd name="adj1" fmla="val 33333"/>
                <a:gd name="adj2" fmla="val 3333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" name="9Slide.vn 5"/>
            <p:cNvSpPr/>
            <p:nvPr/>
          </p:nvSpPr>
          <p:spPr>
            <a:xfrm rot="8100000">
              <a:off x="-428400" y="626760"/>
              <a:ext cx="857880" cy="774720"/>
            </a:xfrm>
            <a:prstGeom prst="halfFrame">
              <a:avLst>
                <a:gd name="adj1" fmla="val 6220"/>
                <a:gd name="adj2" fmla="val 495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200" spc="-1" strike="noStrike">
                <a:solidFill>
                  <a:srgbClr val="f5821f"/>
                </a:solidFill>
                <a:latin typeface="Times New Roman"/>
                <a:ea typeface="MS Gothic"/>
              </a:rPr>
              <a:t>Click </a:t>
            </a:r>
            <a:r>
              <a:rPr b="1" lang="en-US" sz="4200" spc="-1" strike="noStrike">
                <a:solidFill>
                  <a:srgbClr val="f5821f"/>
                </a:solidFill>
                <a:latin typeface="Times New Roman"/>
                <a:ea typeface="MS Gothic"/>
              </a:rPr>
              <a:t>to </a:t>
            </a:r>
            <a:r>
              <a:rPr b="1" lang="en-US" sz="4200" spc="-1" strike="noStrike">
                <a:solidFill>
                  <a:srgbClr val="f5821f"/>
                </a:solidFill>
                <a:latin typeface="Times New Roman"/>
                <a:ea typeface="MS Gothic"/>
              </a:rPr>
              <a:t>edit </a:t>
            </a:r>
            <a:r>
              <a:rPr b="1" lang="en-US" sz="4200" spc="-1" strike="noStrike">
                <a:solidFill>
                  <a:srgbClr val="f5821f"/>
                </a:solidFill>
                <a:latin typeface="Times New Roman"/>
                <a:ea typeface="MS Gothic"/>
              </a:rPr>
              <a:t>Mast</a:t>
            </a:r>
            <a:r>
              <a:rPr b="1" lang="en-US" sz="4200" spc="-1" strike="noStrike">
                <a:solidFill>
                  <a:srgbClr val="f5821f"/>
                </a:solidFill>
                <a:latin typeface="Times New Roman"/>
                <a:ea typeface="MS Gothic"/>
              </a:rPr>
              <a:t>er </a:t>
            </a:r>
            <a:r>
              <a:rPr b="1" lang="en-US" sz="4200" spc="-1" strike="noStrike">
                <a:solidFill>
                  <a:srgbClr val="f5821f"/>
                </a:solidFill>
                <a:latin typeface="Times New Roman"/>
                <a:ea typeface="MS Gothic"/>
              </a:rPr>
              <a:t>title </a:t>
            </a:r>
            <a:r>
              <a:rPr b="1" lang="en-US" sz="4200" spc="-1" strike="noStrike">
                <a:solidFill>
                  <a:srgbClr val="f5821f"/>
                </a:solidFill>
                <a:latin typeface="Times New Roman"/>
                <a:ea typeface="MS Gothic"/>
              </a:rPr>
              <a:t>style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DAE99A-B11F-4699-AB5D-52C252E7B7D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9Slide.vn - 2019"/>
          <p:cNvSpPr/>
          <p:nvPr/>
        </p:nvSpPr>
        <p:spPr>
          <a:xfrm>
            <a:off x="0" y="-5033520"/>
            <a:ext cx="12191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d8d8d8"/>
                </a:solidFill>
                <a:latin typeface="Calibri"/>
              </a:rPr>
              <a:t>www.9slide.vn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46" name="9Slide.vn 3"/>
          <p:cNvGrpSpPr/>
          <p:nvPr/>
        </p:nvGrpSpPr>
        <p:grpSpPr>
          <a:xfrm>
            <a:off x="-577080" y="437040"/>
            <a:ext cx="1154520" cy="1154520"/>
            <a:chOff x="-577080" y="437040"/>
            <a:chExt cx="1154520" cy="1154520"/>
          </a:xfrm>
        </p:grpSpPr>
        <p:sp>
          <p:nvSpPr>
            <p:cNvPr id="47" name="9Slide.vn 4"/>
            <p:cNvSpPr/>
            <p:nvPr/>
          </p:nvSpPr>
          <p:spPr>
            <a:xfrm rot="8100000">
              <a:off x="-308520" y="735120"/>
              <a:ext cx="617760" cy="557640"/>
            </a:xfrm>
            <a:prstGeom prst="halfFrame">
              <a:avLst>
                <a:gd name="adj1" fmla="val 33333"/>
                <a:gd name="adj2" fmla="val 3333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9Slide.vn 5"/>
            <p:cNvSpPr/>
            <p:nvPr/>
          </p:nvSpPr>
          <p:spPr>
            <a:xfrm rot="8100000">
              <a:off x="-428400" y="626760"/>
              <a:ext cx="857880" cy="774720"/>
            </a:xfrm>
            <a:prstGeom prst="halfFrame">
              <a:avLst>
                <a:gd name="adj1" fmla="val 6220"/>
                <a:gd name="adj2" fmla="val 495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255634-2C53-4305-8A86-F7563480D80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9Slide.vn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entagon 8"/>
          <p:cNvSpPr/>
          <p:nvPr/>
        </p:nvSpPr>
        <p:spPr>
          <a:xfrm>
            <a:off x="0" y="0"/>
            <a:ext cx="7867440" cy="685764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9Slide.vn 5"/>
          <p:cNvSpPr/>
          <p:nvPr/>
        </p:nvSpPr>
        <p:spPr>
          <a:xfrm>
            <a:off x="838080" y="4008960"/>
            <a:ext cx="4804200" cy="360"/>
          </a:xfrm>
          <a:prstGeom prst="line">
            <a:avLst/>
          </a:prstGeom>
          <a:ln w="19050">
            <a:solidFill>
              <a:srgbClr val="092d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9Slide.vn 5"/>
          <p:cNvSpPr/>
          <p:nvPr/>
        </p:nvSpPr>
        <p:spPr>
          <a:xfrm flipV="1">
            <a:off x="860760" y="4646520"/>
            <a:ext cx="4781520" cy="4320"/>
          </a:xfrm>
          <a:prstGeom prst="line">
            <a:avLst/>
          </a:prstGeom>
          <a:ln w="19050">
            <a:solidFill>
              <a:srgbClr val="092d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9Slide.vn 4"/>
          <p:cNvSpPr/>
          <p:nvPr/>
        </p:nvSpPr>
        <p:spPr>
          <a:xfrm>
            <a:off x="2644920" y="4164120"/>
            <a:ext cx="116784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100" spc="259" strike="noStrike">
                <a:solidFill>
                  <a:srgbClr val="808080"/>
                </a:solidFill>
                <a:latin typeface="Times New Roman"/>
              </a:rPr>
              <a:t>TEAM 1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02" name="TextBox 22"/>
          <p:cNvSpPr/>
          <p:nvPr/>
        </p:nvSpPr>
        <p:spPr>
          <a:xfrm>
            <a:off x="640080" y="1770120"/>
            <a:ext cx="497952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072251"/>
                </a:solidFill>
                <a:latin typeface="Times New Roman"/>
                <a:ea typeface="MS Gothic"/>
              </a:rPr>
              <a:t>JAVACORE FINAL ASSIGNMENT</a:t>
            </a:r>
            <a:endParaRPr b="0" lang="en-US" sz="42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3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Rectangle 36"/>
          <p:cNvSpPr/>
          <p:nvPr/>
        </p:nvSpPr>
        <p:spPr>
          <a:xfrm>
            <a:off x="0" y="-39600"/>
            <a:ext cx="12191760" cy="689724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9Slide.vn 3"/>
          <p:cNvSpPr/>
          <p:nvPr/>
        </p:nvSpPr>
        <p:spPr>
          <a:xfrm rot="5400000">
            <a:off x="22680" y="20160"/>
            <a:ext cx="746640" cy="66636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9Slide.vn 5"/>
          <p:cNvSpPr/>
          <p:nvPr/>
        </p:nvSpPr>
        <p:spPr>
          <a:xfrm>
            <a:off x="147960" y="453240"/>
            <a:ext cx="495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9Slide.vn 4"/>
          <p:cNvSpPr/>
          <p:nvPr/>
        </p:nvSpPr>
        <p:spPr>
          <a:xfrm>
            <a:off x="31320" y="3240"/>
            <a:ext cx="71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2.2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3" name="9Slide.vn 13"/>
          <p:cNvSpPr/>
          <p:nvPr/>
        </p:nvSpPr>
        <p:spPr>
          <a:xfrm>
            <a:off x="884520" y="84600"/>
            <a:ext cx="4823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58" strike="noStrike">
                <a:solidFill>
                  <a:srgbClr val="072251"/>
                </a:solidFill>
                <a:latin typeface="Times New Roman"/>
              </a:rPr>
              <a:t>FUNCTION DETAILS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4" name="9Slide.vn 12"/>
          <p:cNvSpPr/>
          <p:nvPr/>
        </p:nvSpPr>
        <p:spPr>
          <a:xfrm>
            <a:off x="877320" y="591480"/>
            <a:ext cx="1437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180" strike="noStrike">
                <a:solidFill>
                  <a:srgbClr val="808080"/>
                </a:solidFill>
                <a:latin typeface="Times New Roman"/>
              </a:rPr>
              <a:t>BOOKING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3200400" y="914400"/>
            <a:ext cx="5943600" cy="594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9Slide.vn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Diamond 1"/>
          <p:cNvSpPr/>
          <p:nvPr/>
        </p:nvSpPr>
        <p:spPr>
          <a:xfrm>
            <a:off x="3048120" y="380880"/>
            <a:ext cx="6095520" cy="6095520"/>
          </a:xfrm>
          <a:prstGeom prst="diamond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Diamond 16"/>
          <p:cNvSpPr/>
          <p:nvPr/>
        </p:nvSpPr>
        <p:spPr>
          <a:xfrm>
            <a:off x="2598840" y="-136440"/>
            <a:ext cx="6994080" cy="6994080"/>
          </a:xfrm>
          <a:prstGeom prst="diamond">
            <a:avLst/>
          </a:prstGeom>
          <a:solidFill>
            <a:schemeClr val="bg1">
              <a:alpha val="42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TextBox 2"/>
          <p:cNvSpPr/>
          <p:nvPr/>
        </p:nvSpPr>
        <p:spPr>
          <a:xfrm>
            <a:off x="4069800" y="2728800"/>
            <a:ext cx="40950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3200" spc="-1" strike="noStrike">
                <a:solidFill>
                  <a:srgbClr val="072251"/>
                </a:solidFill>
                <a:latin typeface="Times New Roman"/>
              </a:rPr>
              <a:t>PART 1.TITLE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808080"/>
                </a:solidFill>
                <a:latin typeface="Times New Roman"/>
              </a:rPr>
              <a:t>Create a Java console program to illustrate the process of logging in and booking via online banking system.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" name="Straight Connector 5"/>
          <p:cNvSpPr/>
          <p:nvPr/>
        </p:nvSpPr>
        <p:spPr>
          <a:xfrm>
            <a:off x="4649040" y="3243240"/>
            <a:ext cx="2936520" cy="360"/>
          </a:xfrm>
          <a:prstGeom prst="line">
            <a:avLst/>
          </a:prstGeom>
          <a:ln>
            <a:solidFill>
              <a:srgbClr val="092d6c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9Slide.vn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Diamond 1"/>
          <p:cNvSpPr/>
          <p:nvPr/>
        </p:nvSpPr>
        <p:spPr>
          <a:xfrm>
            <a:off x="3048120" y="380880"/>
            <a:ext cx="6095520" cy="6095520"/>
          </a:xfrm>
          <a:prstGeom prst="diamond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Diamond 16"/>
          <p:cNvSpPr/>
          <p:nvPr/>
        </p:nvSpPr>
        <p:spPr>
          <a:xfrm>
            <a:off x="2598840" y="-136440"/>
            <a:ext cx="6994080" cy="6994080"/>
          </a:xfrm>
          <a:prstGeom prst="diamond">
            <a:avLst/>
          </a:prstGeom>
          <a:solidFill>
            <a:schemeClr val="bg1">
              <a:alpha val="42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TextBox 2"/>
          <p:cNvSpPr/>
          <p:nvPr/>
        </p:nvSpPr>
        <p:spPr>
          <a:xfrm>
            <a:off x="4069800" y="2728800"/>
            <a:ext cx="409500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3200" spc="-1" strike="noStrike">
                <a:solidFill>
                  <a:srgbClr val="072251"/>
                </a:solidFill>
                <a:latin typeface="Times New Roman"/>
              </a:rPr>
              <a:t>PART II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808080"/>
                </a:solidFill>
                <a:latin typeface="Times New Roman"/>
              </a:rPr>
              <a:t>System Design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" name="Straight Connector 5"/>
          <p:cNvSpPr/>
          <p:nvPr/>
        </p:nvSpPr>
        <p:spPr>
          <a:xfrm>
            <a:off x="4649040" y="3243240"/>
            <a:ext cx="2936520" cy="360"/>
          </a:xfrm>
          <a:prstGeom prst="line">
            <a:avLst/>
          </a:prstGeom>
          <a:ln>
            <a:solidFill>
              <a:srgbClr val="092d6c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3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Rectangle 36"/>
          <p:cNvSpPr/>
          <p:nvPr/>
        </p:nvSpPr>
        <p:spPr>
          <a:xfrm>
            <a:off x="0" y="-39600"/>
            <a:ext cx="12191760" cy="689724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9Slide.vn 3"/>
          <p:cNvSpPr/>
          <p:nvPr/>
        </p:nvSpPr>
        <p:spPr>
          <a:xfrm rot="5400000">
            <a:off x="22680" y="20160"/>
            <a:ext cx="746640" cy="66636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9Slide.vn 5"/>
          <p:cNvSpPr/>
          <p:nvPr/>
        </p:nvSpPr>
        <p:spPr>
          <a:xfrm>
            <a:off x="147960" y="453240"/>
            <a:ext cx="495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9Slide.vn 4"/>
          <p:cNvSpPr/>
          <p:nvPr/>
        </p:nvSpPr>
        <p:spPr>
          <a:xfrm>
            <a:off x="31320" y="3240"/>
            <a:ext cx="71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2.1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" name="9Slide.vn 13"/>
          <p:cNvSpPr/>
          <p:nvPr/>
        </p:nvSpPr>
        <p:spPr>
          <a:xfrm>
            <a:off x="878400" y="84600"/>
            <a:ext cx="3498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58" strike="noStrike">
                <a:solidFill>
                  <a:srgbClr val="072251"/>
                </a:solidFill>
                <a:latin typeface="Times New Roman"/>
              </a:rPr>
              <a:t>MAIN SCREEN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9" name="Freeform: Shape 7"/>
          <p:cNvSpPr/>
          <p:nvPr/>
        </p:nvSpPr>
        <p:spPr>
          <a:xfrm>
            <a:off x="857880" y="1434600"/>
            <a:ext cx="4740840" cy="1450440"/>
          </a:xfrm>
          <a:custGeom>
            <a:avLst/>
            <a:gdLst/>
            <a:ahLst/>
            <a:rect l="l" t="t" r="r" b="b"/>
            <a:pathLst>
              <a:path w="4741332" h="1198910">
                <a:moveTo>
                  <a:pt x="4741332" y="1198909"/>
                </a:moveTo>
                <a:lnTo>
                  <a:pt x="599455" y="1198909"/>
                </a:lnTo>
                <a:lnTo>
                  <a:pt x="0" y="599455"/>
                </a:lnTo>
                <a:lnTo>
                  <a:pt x="599455" y="1"/>
                </a:lnTo>
                <a:lnTo>
                  <a:pt x="4741332" y="1"/>
                </a:lnTo>
                <a:lnTo>
                  <a:pt x="4741332" y="1198909"/>
                </a:lnTo>
                <a:close/>
              </a:path>
            </a:pathLst>
          </a:custGeom>
          <a:noFill/>
          <a:ln>
            <a:solidFill>
              <a:srgbClr val="ffffff">
                <a:hueOff val="0"/>
                <a:satOff val="0"/>
                <a:lumOff val="0"/>
                <a:alpha val="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828360" rIns="128160" tIns="91440" bIns="91440" anchor="ctr">
            <a:noAutofit/>
          </a:bodyPr>
          <a:p>
            <a:pPr algn="just">
              <a:lnSpc>
                <a:spcPct val="100000"/>
              </a:lnSpc>
              <a:spcAft>
                <a:spcPts val="91"/>
              </a:spcAft>
              <a:buNone/>
            </a:pPr>
            <a:r>
              <a:rPr b="1" lang="en-US" sz="2100" spc="-1" strike="noStrike">
                <a:solidFill>
                  <a:srgbClr val="072251"/>
                </a:solidFill>
                <a:latin typeface="Times New Roman"/>
              </a:rPr>
              <a:t>When running file Main, the Home menu is displayed with 3 options offered to users: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20" name="Oval 38"/>
          <p:cNvSpPr/>
          <p:nvPr/>
        </p:nvSpPr>
        <p:spPr>
          <a:xfrm>
            <a:off x="438840" y="1594440"/>
            <a:ext cx="1041120" cy="1041120"/>
          </a:xfrm>
          <a:prstGeom prst="ellipse">
            <a:avLst/>
          </a:prstGeom>
          <a:solidFill>
            <a:srgbClr val="002060"/>
          </a:solidFill>
          <a:ln>
            <a:solidFill>
              <a:srgbClr val="ffffff">
                <a:hueOff val="0"/>
                <a:satOff val="0"/>
                <a:lumOff val="0"/>
                <a:alpha val="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121" name="Picture 42" descr=""/>
          <p:cNvPicPr/>
          <p:nvPr/>
        </p:nvPicPr>
        <p:blipFill>
          <a:blip r:embed="rId2"/>
          <a:stretch/>
        </p:blipFill>
        <p:spPr>
          <a:xfrm>
            <a:off x="6165360" y="1332720"/>
            <a:ext cx="4754160" cy="493452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18" descr=""/>
          <p:cNvPicPr/>
          <p:nvPr/>
        </p:nvPicPr>
        <p:blipFill>
          <a:blip r:embed="rId3"/>
          <a:stretch/>
        </p:blipFill>
        <p:spPr>
          <a:xfrm>
            <a:off x="438840" y="3050280"/>
            <a:ext cx="5159880" cy="2041560"/>
          </a:xfrm>
          <a:prstGeom prst="rect">
            <a:avLst/>
          </a:prstGeom>
          <a:ln w="0">
            <a:noFill/>
          </a:ln>
        </p:spPr>
      </p:pic>
      <p:grpSp>
        <p:nvGrpSpPr>
          <p:cNvPr id="123" name="9Slide.vn 64"/>
          <p:cNvGrpSpPr/>
          <p:nvPr/>
        </p:nvGrpSpPr>
        <p:grpSpPr>
          <a:xfrm>
            <a:off x="718920" y="1805040"/>
            <a:ext cx="480960" cy="516240"/>
            <a:chOff x="718920" y="1805040"/>
            <a:chExt cx="480960" cy="516240"/>
          </a:xfrm>
        </p:grpSpPr>
        <p:sp>
          <p:nvSpPr>
            <p:cNvPr id="124" name="9Slide.vn 65"/>
            <p:cNvSpPr/>
            <p:nvPr/>
          </p:nvSpPr>
          <p:spPr>
            <a:xfrm>
              <a:off x="964080" y="2166120"/>
              <a:ext cx="18000" cy="18000"/>
            </a:xfrm>
            <a:prstGeom prst="ellips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9Slide.vn 66"/>
            <p:cNvSpPr/>
            <p:nvPr/>
          </p:nvSpPr>
          <p:spPr>
            <a:xfrm>
              <a:off x="955440" y="1909440"/>
              <a:ext cx="34920" cy="200880"/>
            </a:xfrm>
            <a:custGeom>
              <a:avLst/>
              <a:gdLst/>
              <a:ahLst/>
              <a:rect l="l" t="t" r="r" b="b"/>
              <a:pathLst>
                <a:path w="185" h="1056">
                  <a:moveTo>
                    <a:pt x="89" y="1056"/>
                  </a:moveTo>
                  <a:lnTo>
                    <a:pt x="97" y="1056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89" y="105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9Slide.vn 67"/>
            <p:cNvSpPr/>
            <p:nvPr/>
          </p:nvSpPr>
          <p:spPr>
            <a:xfrm>
              <a:off x="718920" y="1805040"/>
              <a:ext cx="480960" cy="516240"/>
            </a:xfrm>
            <a:custGeom>
              <a:avLst/>
              <a:gdLst/>
              <a:ahLst/>
              <a:rect l="l" t="t" r="r" b="b"/>
              <a:pathLst>
                <a:path w="1680" h="1805">
                  <a:moveTo>
                    <a:pt x="1652" y="710"/>
                  </a:moveTo>
                  <a:cubicBezTo>
                    <a:pt x="1616" y="338"/>
                    <a:pt x="1318" y="45"/>
                    <a:pt x="945" y="15"/>
                  </a:cubicBezTo>
                  <a:cubicBezTo>
                    <a:pt x="737" y="0"/>
                    <a:pt x="532" y="69"/>
                    <a:pt x="376" y="208"/>
                  </a:cubicBezTo>
                  <a:cubicBezTo>
                    <a:pt x="221" y="346"/>
                    <a:pt x="129" y="542"/>
                    <a:pt x="120" y="750"/>
                  </a:cubicBezTo>
                  <a:cubicBezTo>
                    <a:pt x="120" y="782"/>
                    <a:pt x="120" y="782"/>
                    <a:pt x="120" y="782"/>
                  </a:cubicBezTo>
                  <a:cubicBezTo>
                    <a:pt x="120" y="784"/>
                    <a:pt x="119" y="786"/>
                    <a:pt x="119" y="788"/>
                  </a:cubicBezTo>
                  <a:cubicBezTo>
                    <a:pt x="0" y="1293"/>
                    <a:pt x="0" y="1293"/>
                    <a:pt x="0" y="1293"/>
                  </a:cubicBezTo>
                  <a:cubicBezTo>
                    <a:pt x="152" y="1293"/>
                    <a:pt x="152" y="1293"/>
                    <a:pt x="152" y="1293"/>
                  </a:cubicBezTo>
                  <a:cubicBezTo>
                    <a:pt x="169" y="1293"/>
                    <a:pt x="184" y="1307"/>
                    <a:pt x="184" y="1325"/>
                  </a:cubicBezTo>
                  <a:cubicBezTo>
                    <a:pt x="184" y="1517"/>
                    <a:pt x="184" y="1517"/>
                    <a:pt x="184" y="1517"/>
                  </a:cubicBezTo>
                  <a:cubicBezTo>
                    <a:pt x="504" y="1517"/>
                    <a:pt x="504" y="1517"/>
                    <a:pt x="504" y="1517"/>
                  </a:cubicBezTo>
                  <a:cubicBezTo>
                    <a:pt x="521" y="1517"/>
                    <a:pt x="536" y="1531"/>
                    <a:pt x="536" y="1549"/>
                  </a:cubicBezTo>
                  <a:cubicBezTo>
                    <a:pt x="536" y="1805"/>
                    <a:pt x="536" y="1805"/>
                    <a:pt x="536" y="1805"/>
                  </a:cubicBezTo>
                  <a:cubicBezTo>
                    <a:pt x="1240" y="1805"/>
                    <a:pt x="1240" y="1805"/>
                    <a:pt x="1240" y="1805"/>
                  </a:cubicBezTo>
                  <a:cubicBezTo>
                    <a:pt x="1240" y="1520"/>
                    <a:pt x="1240" y="1520"/>
                    <a:pt x="1240" y="1520"/>
                  </a:cubicBezTo>
                  <a:cubicBezTo>
                    <a:pt x="1240" y="1486"/>
                    <a:pt x="1258" y="1454"/>
                    <a:pt x="1287" y="1437"/>
                  </a:cubicBezTo>
                  <a:cubicBezTo>
                    <a:pt x="1538" y="1285"/>
                    <a:pt x="1680" y="1003"/>
                    <a:pt x="1652" y="710"/>
                  </a:cubicBezTo>
                  <a:close/>
                  <a:moveTo>
                    <a:pt x="458" y="351"/>
                  </a:moveTo>
                  <a:cubicBezTo>
                    <a:pt x="445" y="364"/>
                    <a:pt x="425" y="364"/>
                    <a:pt x="412" y="351"/>
                  </a:cubicBezTo>
                  <a:cubicBezTo>
                    <a:pt x="367" y="306"/>
                    <a:pt x="367" y="306"/>
                    <a:pt x="367" y="306"/>
                  </a:cubicBezTo>
                  <a:cubicBezTo>
                    <a:pt x="359" y="298"/>
                    <a:pt x="356" y="286"/>
                    <a:pt x="358" y="275"/>
                  </a:cubicBezTo>
                  <a:cubicBezTo>
                    <a:pt x="361" y="264"/>
                    <a:pt x="370" y="255"/>
                    <a:pt x="381" y="252"/>
                  </a:cubicBezTo>
                  <a:cubicBezTo>
                    <a:pt x="393" y="249"/>
                    <a:pt x="404" y="252"/>
                    <a:pt x="412" y="261"/>
                  </a:cubicBezTo>
                  <a:cubicBezTo>
                    <a:pt x="458" y="306"/>
                    <a:pt x="458" y="306"/>
                    <a:pt x="458" y="306"/>
                  </a:cubicBezTo>
                  <a:cubicBezTo>
                    <a:pt x="470" y="318"/>
                    <a:pt x="470" y="339"/>
                    <a:pt x="458" y="351"/>
                  </a:cubicBezTo>
                  <a:close/>
                  <a:moveTo>
                    <a:pt x="856" y="77"/>
                  </a:moveTo>
                  <a:cubicBezTo>
                    <a:pt x="856" y="59"/>
                    <a:pt x="870" y="45"/>
                    <a:pt x="888" y="45"/>
                  </a:cubicBezTo>
                  <a:cubicBezTo>
                    <a:pt x="905" y="45"/>
                    <a:pt x="920" y="59"/>
                    <a:pt x="920" y="77"/>
                  </a:cubicBezTo>
                  <a:cubicBezTo>
                    <a:pt x="920" y="141"/>
                    <a:pt x="920" y="141"/>
                    <a:pt x="920" y="141"/>
                  </a:cubicBezTo>
                  <a:cubicBezTo>
                    <a:pt x="920" y="159"/>
                    <a:pt x="905" y="173"/>
                    <a:pt x="888" y="173"/>
                  </a:cubicBezTo>
                  <a:cubicBezTo>
                    <a:pt x="870" y="173"/>
                    <a:pt x="856" y="159"/>
                    <a:pt x="856" y="141"/>
                  </a:cubicBezTo>
                  <a:lnTo>
                    <a:pt x="856" y="77"/>
                  </a:lnTo>
                  <a:close/>
                  <a:moveTo>
                    <a:pt x="584" y="255"/>
                  </a:moveTo>
                  <a:cubicBezTo>
                    <a:pt x="568" y="263"/>
                    <a:pt x="549" y="258"/>
                    <a:pt x="540" y="243"/>
                  </a:cubicBezTo>
                  <a:cubicBezTo>
                    <a:pt x="508" y="187"/>
                    <a:pt x="508" y="187"/>
                    <a:pt x="508" y="187"/>
                  </a:cubicBezTo>
                  <a:cubicBezTo>
                    <a:pt x="499" y="172"/>
                    <a:pt x="505" y="153"/>
                    <a:pt x="520" y="144"/>
                  </a:cubicBezTo>
                  <a:cubicBezTo>
                    <a:pt x="535" y="135"/>
                    <a:pt x="554" y="140"/>
                    <a:pt x="563" y="155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604" y="226"/>
                    <a:pt x="599" y="246"/>
                    <a:pt x="584" y="255"/>
                  </a:cubicBezTo>
                  <a:close/>
                  <a:moveTo>
                    <a:pt x="730" y="194"/>
                  </a:moveTo>
                  <a:cubicBezTo>
                    <a:pt x="728" y="195"/>
                    <a:pt x="725" y="195"/>
                    <a:pt x="722" y="195"/>
                  </a:cubicBezTo>
                  <a:cubicBezTo>
                    <a:pt x="707" y="195"/>
                    <a:pt x="695" y="185"/>
                    <a:pt x="691" y="171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671" y="98"/>
                    <a:pt x="674" y="86"/>
                    <a:pt x="682" y="78"/>
                  </a:cubicBezTo>
                  <a:cubicBezTo>
                    <a:pt x="691" y="70"/>
                    <a:pt x="703" y="66"/>
                    <a:pt x="714" y="69"/>
                  </a:cubicBezTo>
                  <a:cubicBezTo>
                    <a:pt x="725" y="73"/>
                    <a:pt x="734" y="82"/>
                    <a:pt x="736" y="93"/>
                  </a:cubicBezTo>
                  <a:cubicBezTo>
                    <a:pt x="753" y="155"/>
                    <a:pt x="753" y="155"/>
                    <a:pt x="753" y="155"/>
                  </a:cubicBezTo>
                  <a:cubicBezTo>
                    <a:pt x="757" y="172"/>
                    <a:pt x="747" y="189"/>
                    <a:pt x="730" y="194"/>
                  </a:cubicBezTo>
                  <a:close/>
                  <a:moveTo>
                    <a:pt x="888" y="1389"/>
                  </a:moveTo>
                  <a:cubicBezTo>
                    <a:pt x="835" y="1389"/>
                    <a:pt x="792" y="1346"/>
                    <a:pt x="792" y="1293"/>
                  </a:cubicBezTo>
                  <a:cubicBezTo>
                    <a:pt x="792" y="1240"/>
                    <a:pt x="835" y="1197"/>
                    <a:pt x="888" y="1197"/>
                  </a:cubicBezTo>
                  <a:cubicBezTo>
                    <a:pt x="941" y="1197"/>
                    <a:pt x="984" y="1240"/>
                    <a:pt x="984" y="1293"/>
                  </a:cubicBezTo>
                  <a:cubicBezTo>
                    <a:pt x="984" y="1346"/>
                    <a:pt x="941" y="1389"/>
                    <a:pt x="888" y="1389"/>
                  </a:cubicBezTo>
                  <a:close/>
                  <a:moveTo>
                    <a:pt x="952" y="1104"/>
                  </a:moveTo>
                  <a:cubicBezTo>
                    <a:pt x="950" y="1120"/>
                    <a:pt x="936" y="1133"/>
                    <a:pt x="920" y="1133"/>
                  </a:cubicBezTo>
                  <a:cubicBezTo>
                    <a:pt x="856" y="1133"/>
                    <a:pt x="856" y="1133"/>
                    <a:pt x="856" y="1133"/>
                  </a:cubicBezTo>
                  <a:cubicBezTo>
                    <a:pt x="839" y="1133"/>
                    <a:pt x="825" y="1120"/>
                    <a:pt x="824" y="1104"/>
                  </a:cubicBezTo>
                  <a:cubicBezTo>
                    <a:pt x="760" y="336"/>
                    <a:pt x="760" y="336"/>
                    <a:pt x="760" y="336"/>
                  </a:cubicBezTo>
                  <a:cubicBezTo>
                    <a:pt x="759" y="327"/>
                    <a:pt x="762" y="318"/>
                    <a:pt x="768" y="311"/>
                  </a:cubicBezTo>
                  <a:cubicBezTo>
                    <a:pt x="774" y="305"/>
                    <a:pt x="783" y="301"/>
                    <a:pt x="792" y="301"/>
                  </a:cubicBezTo>
                  <a:cubicBezTo>
                    <a:pt x="984" y="301"/>
                    <a:pt x="984" y="301"/>
                    <a:pt x="984" y="301"/>
                  </a:cubicBezTo>
                  <a:cubicBezTo>
                    <a:pt x="993" y="301"/>
                    <a:pt x="1001" y="305"/>
                    <a:pt x="1007" y="311"/>
                  </a:cubicBezTo>
                  <a:cubicBezTo>
                    <a:pt x="1013" y="318"/>
                    <a:pt x="1016" y="327"/>
                    <a:pt x="1016" y="336"/>
                  </a:cubicBezTo>
                  <a:lnTo>
                    <a:pt x="952" y="1104"/>
                  </a:lnTo>
                  <a:close/>
                  <a:moveTo>
                    <a:pt x="1101" y="109"/>
                  </a:moveTo>
                  <a:cubicBezTo>
                    <a:pt x="1084" y="171"/>
                    <a:pt x="1084" y="171"/>
                    <a:pt x="1084" y="171"/>
                  </a:cubicBezTo>
                  <a:cubicBezTo>
                    <a:pt x="1080" y="185"/>
                    <a:pt x="1068" y="195"/>
                    <a:pt x="1053" y="195"/>
                  </a:cubicBezTo>
                  <a:cubicBezTo>
                    <a:pt x="1051" y="195"/>
                    <a:pt x="1048" y="195"/>
                    <a:pt x="1045" y="194"/>
                  </a:cubicBezTo>
                  <a:cubicBezTo>
                    <a:pt x="1028" y="189"/>
                    <a:pt x="1018" y="172"/>
                    <a:pt x="1022" y="155"/>
                  </a:cubicBezTo>
                  <a:cubicBezTo>
                    <a:pt x="1039" y="93"/>
                    <a:pt x="1039" y="93"/>
                    <a:pt x="1039" y="93"/>
                  </a:cubicBezTo>
                  <a:cubicBezTo>
                    <a:pt x="1042" y="82"/>
                    <a:pt x="1050" y="73"/>
                    <a:pt x="1062" y="69"/>
                  </a:cubicBezTo>
                  <a:cubicBezTo>
                    <a:pt x="1073" y="66"/>
                    <a:pt x="1085" y="70"/>
                    <a:pt x="1093" y="78"/>
                  </a:cubicBezTo>
                  <a:cubicBezTo>
                    <a:pt x="1101" y="86"/>
                    <a:pt x="1104" y="98"/>
                    <a:pt x="1101" y="109"/>
                  </a:cubicBezTo>
                  <a:close/>
                  <a:moveTo>
                    <a:pt x="1267" y="187"/>
                  </a:moveTo>
                  <a:cubicBezTo>
                    <a:pt x="1235" y="243"/>
                    <a:pt x="1235" y="243"/>
                    <a:pt x="1235" y="243"/>
                  </a:cubicBezTo>
                  <a:cubicBezTo>
                    <a:pt x="1230" y="253"/>
                    <a:pt x="1219" y="259"/>
                    <a:pt x="1208" y="259"/>
                  </a:cubicBezTo>
                  <a:cubicBezTo>
                    <a:pt x="1196" y="259"/>
                    <a:pt x="1185" y="253"/>
                    <a:pt x="1180" y="243"/>
                  </a:cubicBezTo>
                  <a:cubicBezTo>
                    <a:pt x="1174" y="233"/>
                    <a:pt x="1174" y="221"/>
                    <a:pt x="1180" y="211"/>
                  </a:cubicBezTo>
                  <a:cubicBezTo>
                    <a:pt x="1212" y="155"/>
                    <a:pt x="1212" y="155"/>
                    <a:pt x="1212" y="155"/>
                  </a:cubicBezTo>
                  <a:cubicBezTo>
                    <a:pt x="1221" y="140"/>
                    <a:pt x="1240" y="135"/>
                    <a:pt x="1256" y="144"/>
                  </a:cubicBezTo>
                  <a:cubicBezTo>
                    <a:pt x="1271" y="153"/>
                    <a:pt x="1276" y="172"/>
                    <a:pt x="1267" y="187"/>
                  </a:cubicBezTo>
                  <a:close/>
                  <a:moveTo>
                    <a:pt x="1363" y="351"/>
                  </a:moveTo>
                  <a:cubicBezTo>
                    <a:pt x="1350" y="363"/>
                    <a:pt x="1330" y="363"/>
                    <a:pt x="1318" y="351"/>
                  </a:cubicBezTo>
                  <a:cubicBezTo>
                    <a:pt x="1306" y="338"/>
                    <a:pt x="1305" y="318"/>
                    <a:pt x="1318" y="306"/>
                  </a:cubicBezTo>
                  <a:cubicBezTo>
                    <a:pt x="1363" y="261"/>
                    <a:pt x="1363" y="261"/>
                    <a:pt x="1363" y="261"/>
                  </a:cubicBezTo>
                  <a:cubicBezTo>
                    <a:pt x="1375" y="249"/>
                    <a:pt x="1395" y="249"/>
                    <a:pt x="1408" y="261"/>
                  </a:cubicBezTo>
                  <a:cubicBezTo>
                    <a:pt x="1420" y="273"/>
                    <a:pt x="1420" y="293"/>
                    <a:pt x="1408" y="306"/>
                  </a:cubicBezTo>
                  <a:lnTo>
                    <a:pt x="1363" y="351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7" name="Freeform: Shape 13"/>
          <p:cNvSpPr/>
          <p:nvPr/>
        </p:nvSpPr>
        <p:spPr>
          <a:xfrm>
            <a:off x="718920" y="5226120"/>
            <a:ext cx="5019480" cy="1041120"/>
          </a:xfrm>
          <a:custGeom>
            <a:avLst/>
            <a:gdLst/>
            <a:ahLst/>
            <a:rect l="l" t="t" r="r" b="b"/>
            <a:pathLst>
              <a:path w="4741332" h="1198910">
                <a:moveTo>
                  <a:pt x="4741332" y="1198909"/>
                </a:moveTo>
                <a:lnTo>
                  <a:pt x="599455" y="1198909"/>
                </a:lnTo>
                <a:lnTo>
                  <a:pt x="0" y="599455"/>
                </a:lnTo>
                <a:lnTo>
                  <a:pt x="599455" y="1"/>
                </a:lnTo>
                <a:lnTo>
                  <a:pt x="4741332" y="1"/>
                </a:lnTo>
                <a:lnTo>
                  <a:pt x="4741332" y="1198909"/>
                </a:lnTo>
                <a:close/>
              </a:path>
            </a:pathLst>
          </a:custGeom>
          <a:noFill/>
          <a:ln>
            <a:solidFill>
              <a:srgbClr val="ffffff">
                <a:hueOff val="0"/>
                <a:satOff val="0"/>
                <a:lumOff val="0"/>
                <a:alpha val="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828360" rIns="128160" tIns="91440" bIns="91440" anchor="ctr">
            <a:noAutofit/>
          </a:bodyPr>
          <a:p>
            <a:pPr algn="just">
              <a:lnSpc>
                <a:spcPct val="100000"/>
              </a:lnSpc>
              <a:spcAft>
                <a:spcPts val="91"/>
              </a:spcAft>
              <a:buNone/>
            </a:pPr>
            <a:r>
              <a:rPr b="0" lang="en-US" sz="1800" spc="-1" strike="noStrike">
                <a:solidFill>
                  <a:srgbClr val="757575"/>
                </a:solidFill>
                <a:latin typeface="Times New Roman"/>
              </a:rPr>
              <a:t>(Please choose 1 to sign in, 2 to book, and 3 to quit from the program).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3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Rectangle 36"/>
          <p:cNvSpPr/>
          <p:nvPr/>
        </p:nvSpPr>
        <p:spPr>
          <a:xfrm>
            <a:off x="0" y="-39600"/>
            <a:ext cx="12191760" cy="689724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9Slide.vn 3"/>
          <p:cNvSpPr/>
          <p:nvPr/>
        </p:nvSpPr>
        <p:spPr>
          <a:xfrm rot="5400000">
            <a:off x="22680" y="20160"/>
            <a:ext cx="746640" cy="66636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9Slide.vn 5"/>
          <p:cNvSpPr/>
          <p:nvPr/>
        </p:nvSpPr>
        <p:spPr>
          <a:xfrm>
            <a:off x="147960" y="453240"/>
            <a:ext cx="495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9Slide.vn 4"/>
          <p:cNvSpPr/>
          <p:nvPr/>
        </p:nvSpPr>
        <p:spPr>
          <a:xfrm>
            <a:off x="31320" y="3240"/>
            <a:ext cx="71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2.2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" name="9Slide.vn 13"/>
          <p:cNvSpPr/>
          <p:nvPr/>
        </p:nvSpPr>
        <p:spPr>
          <a:xfrm>
            <a:off x="884520" y="84600"/>
            <a:ext cx="4823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58" strike="noStrike">
                <a:solidFill>
                  <a:srgbClr val="072251"/>
                </a:solidFill>
                <a:latin typeface="Times New Roman"/>
              </a:rPr>
              <a:t>FUNCTION DETAILS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4" name="9Slide.vn 12"/>
          <p:cNvSpPr/>
          <p:nvPr/>
        </p:nvSpPr>
        <p:spPr>
          <a:xfrm>
            <a:off x="885600" y="591480"/>
            <a:ext cx="343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180" strike="noStrike">
                <a:solidFill>
                  <a:srgbClr val="808080"/>
                </a:solidFill>
                <a:latin typeface="Times New Roman"/>
              </a:rPr>
              <a:t>OVERVIEW FLOWCHART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0" y="1127520"/>
            <a:ext cx="12192120" cy="550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3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Rectangle 36"/>
          <p:cNvSpPr/>
          <p:nvPr/>
        </p:nvSpPr>
        <p:spPr>
          <a:xfrm>
            <a:off x="0" y="-39600"/>
            <a:ext cx="12191760" cy="689724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9Slide.vn 3"/>
          <p:cNvSpPr/>
          <p:nvPr/>
        </p:nvSpPr>
        <p:spPr>
          <a:xfrm rot="5400000">
            <a:off x="22680" y="20160"/>
            <a:ext cx="746640" cy="66636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9Slide.vn 5"/>
          <p:cNvSpPr/>
          <p:nvPr/>
        </p:nvSpPr>
        <p:spPr>
          <a:xfrm>
            <a:off x="147960" y="453240"/>
            <a:ext cx="495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9Slide.vn 4"/>
          <p:cNvSpPr/>
          <p:nvPr/>
        </p:nvSpPr>
        <p:spPr>
          <a:xfrm>
            <a:off x="31320" y="3240"/>
            <a:ext cx="71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2.2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" name="9Slide.vn 13"/>
          <p:cNvSpPr/>
          <p:nvPr/>
        </p:nvSpPr>
        <p:spPr>
          <a:xfrm>
            <a:off x="884520" y="84600"/>
            <a:ext cx="4823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58" strike="noStrike">
                <a:solidFill>
                  <a:srgbClr val="072251"/>
                </a:solidFill>
                <a:latin typeface="Times New Roman"/>
              </a:rPr>
              <a:t>FUNCTION DETAILS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2" name="9Slide.vn 12"/>
          <p:cNvSpPr/>
          <p:nvPr/>
        </p:nvSpPr>
        <p:spPr>
          <a:xfrm>
            <a:off x="884880" y="591480"/>
            <a:ext cx="2983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180" strike="noStrike">
                <a:solidFill>
                  <a:srgbClr val="808080"/>
                </a:solidFill>
                <a:latin typeface="Times New Roman"/>
              </a:rPr>
              <a:t>ONLINE BORROWING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30600" y="1747800"/>
            <a:ext cx="12191760" cy="419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3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Rectangle 36"/>
          <p:cNvSpPr/>
          <p:nvPr/>
        </p:nvSpPr>
        <p:spPr>
          <a:xfrm>
            <a:off x="0" y="-39600"/>
            <a:ext cx="12191760" cy="689724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9Slide.vn 3"/>
          <p:cNvSpPr/>
          <p:nvPr/>
        </p:nvSpPr>
        <p:spPr>
          <a:xfrm rot="5400000">
            <a:off x="22680" y="20160"/>
            <a:ext cx="746640" cy="66636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9Slide.vn 5"/>
          <p:cNvSpPr/>
          <p:nvPr/>
        </p:nvSpPr>
        <p:spPr>
          <a:xfrm>
            <a:off x="147960" y="453240"/>
            <a:ext cx="495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9Slide.vn 4"/>
          <p:cNvSpPr/>
          <p:nvPr/>
        </p:nvSpPr>
        <p:spPr>
          <a:xfrm>
            <a:off x="31320" y="3240"/>
            <a:ext cx="71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2.2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9" name="9Slide.vn 13"/>
          <p:cNvSpPr/>
          <p:nvPr/>
        </p:nvSpPr>
        <p:spPr>
          <a:xfrm>
            <a:off x="884520" y="84600"/>
            <a:ext cx="4823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58" strike="noStrike">
                <a:solidFill>
                  <a:srgbClr val="072251"/>
                </a:solidFill>
                <a:latin typeface="Times New Roman"/>
              </a:rPr>
              <a:t>FUNCTION DETAILS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0" name="9Slide.vn 12"/>
          <p:cNvSpPr/>
          <p:nvPr/>
        </p:nvSpPr>
        <p:spPr>
          <a:xfrm>
            <a:off x="880200" y="591480"/>
            <a:ext cx="222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180" strike="noStrike">
                <a:solidFill>
                  <a:srgbClr val="808080"/>
                </a:solidFill>
                <a:latin typeface="Times New Roman"/>
              </a:rPr>
              <a:t>MONEY SAVING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1" name="Picture 2" descr=""/>
          <p:cNvPicPr/>
          <p:nvPr/>
        </p:nvPicPr>
        <p:blipFill>
          <a:blip r:embed="rId2"/>
          <a:stretch/>
        </p:blipFill>
        <p:spPr>
          <a:xfrm>
            <a:off x="857880" y="1237680"/>
            <a:ext cx="10398240" cy="528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3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Rectangle 36"/>
          <p:cNvSpPr/>
          <p:nvPr/>
        </p:nvSpPr>
        <p:spPr>
          <a:xfrm>
            <a:off x="0" y="-39600"/>
            <a:ext cx="12191760" cy="689724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2514600" y="1600200"/>
            <a:ext cx="7086600" cy="4800600"/>
          </a:xfrm>
          <a:prstGeom prst="rect">
            <a:avLst/>
          </a:prstGeom>
          <a:ln w="0">
            <a:noFill/>
          </a:ln>
        </p:spPr>
      </p:pic>
      <p:sp>
        <p:nvSpPr>
          <p:cNvPr id="155" name="9Slide.vn 3"/>
          <p:cNvSpPr/>
          <p:nvPr/>
        </p:nvSpPr>
        <p:spPr>
          <a:xfrm rot="5400000">
            <a:off x="22680" y="20160"/>
            <a:ext cx="746640" cy="66636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9Slide.vn 5"/>
          <p:cNvSpPr/>
          <p:nvPr/>
        </p:nvSpPr>
        <p:spPr>
          <a:xfrm>
            <a:off x="147960" y="453240"/>
            <a:ext cx="495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9Slide.vn 4"/>
          <p:cNvSpPr/>
          <p:nvPr/>
        </p:nvSpPr>
        <p:spPr>
          <a:xfrm>
            <a:off x="31320" y="3240"/>
            <a:ext cx="71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2.2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9Slide.vn 13"/>
          <p:cNvSpPr/>
          <p:nvPr/>
        </p:nvSpPr>
        <p:spPr>
          <a:xfrm>
            <a:off x="884520" y="84600"/>
            <a:ext cx="4823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58" strike="noStrike">
                <a:solidFill>
                  <a:srgbClr val="072251"/>
                </a:solidFill>
                <a:latin typeface="Times New Roman"/>
              </a:rPr>
              <a:t>FUNCTION DETAILS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9" name="9Slide.vn 12"/>
          <p:cNvSpPr/>
          <p:nvPr/>
        </p:nvSpPr>
        <p:spPr>
          <a:xfrm>
            <a:off x="883440" y="591480"/>
            <a:ext cx="2644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180" strike="noStrike">
                <a:solidFill>
                  <a:srgbClr val="808080"/>
                </a:solidFill>
                <a:latin typeface="Times New Roman"/>
              </a:rPr>
              <a:t>TRANSFER MONEY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3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Rectangle 36"/>
          <p:cNvSpPr/>
          <p:nvPr/>
        </p:nvSpPr>
        <p:spPr>
          <a:xfrm>
            <a:off x="0" y="-39600"/>
            <a:ext cx="12191760" cy="689724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9Slide.vn 3"/>
          <p:cNvSpPr/>
          <p:nvPr/>
        </p:nvSpPr>
        <p:spPr>
          <a:xfrm rot="5400000">
            <a:off x="22680" y="20160"/>
            <a:ext cx="746640" cy="66636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9Slide.vn 5"/>
          <p:cNvSpPr/>
          <p:nvPr/>
        </p:nvSpPr>
        <p:spPr>
          <a:xfrm>
            <a:off x="147960" y="453240"/>
            <a:ext cx="495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9Slide.vn 4"/>
          <p:cNvSpPr/>
          <p:nvPr/>
        </p:nvSpPr>
        <p:spPr>
          <a:xfrm>
            <a:off x="31320" y="3240"/>
            <a:ext cx="71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2.2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5" name="9Slide.vn 13"/>
          <p:cNvSpPr/>
          <p:nvPr/>
        </p:nvSpPr>
        <p:spPr>
          <a:xfrm>
            <a:off x="884520" y="84600"/>
            <a:ext cx="4823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58" strike="noStrike">
                <a:solidFill>
                  <a:srgbClr val="072251"/>
                </a:solidFill>
                <a:latin typeface="Times New Roman"/>
              </a:rPr>
              <a:t>FUNCTION DETAILS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6" name="9Slide.vn 12"/>
          <p:cNvSpPr/>
          <p:nvPr/>
        </p:nvSpPr>
        <p:spPr>
          <a:xfrm>
            <a:off x="888840" y="591480"/>
            <a:ext cx="392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180" strike="noStrike">
                <a:solidFill>
                  <a:srgbClr val="808080"/>
                </a:solidFill>
                <a:latin typeface="Times New Roman"/>
              </a:rPr>
              <a:t>ADMIN LOCK/UNLOCK USER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2835720" y="1143000"/>
            <a:ext cx="6581520" cy="556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92d6c"/>
      </a:dk2>
      <a:lt2>
        <a:srgbClr val="fcecd0"/>
      </a:lt2>
      <a:accent1>
        <a:srgbClr val="0086ac"/>
      </a:accent1>
      <a:accent2>
        <a:srgbClr val="007cc4"/>
      </a:accent2>
      <a:accent3>
        <a:srgbClr val="8a64d7"/>
      </a:accent3>
      <a:accent4>
        <a:srgbClr val="e74eac"/>
      </a:accent4>
      <a:accent5>
        <a:srgbClr val="ff5d6c"/>
      </a:accent5>
      <a:accent6>
        <a:srgbClr val="f5821f"/>
      </a:accent6>
      <a:hlink>
        <a:srgbClr val="5d9cec"/>
      </a:hlink>
      <a:folHlink>
        <a:srgbClr val="ac92e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92d6c"/>
      </a:dk2>
      <a:lt2>
        <a:srgbClr val="fcecd0"/>
      </a:lt2>
      <a:accent1>
        <a:srgbClr val="0086ac"/>
      </a:accent1>
      <a:accent2>
        <a:srgbClr val="007cc4"/>
      </a:accent2>
      <a:accent3>
        <a:srgbClr val="8a64d7"/>
      </a:accent3>
      <a:accent4>
        <a:srgbClr val="e74eac"/>
      </a:accent4>
      <a:accent5>
        <a:srgbClr val="ff5d6c"/>
      </a:accent5>
      <a:accent6>
        <a:srgbClr val="f5821f"/>
      </a:accent6>
      <a:hlink>
        <a:srgbClr val="5d9cec"/>
      </a:hlink>
      <a:folHlink>
        <a:srgbClr val="ac92e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92d6c"/>
      </a:dk2>
      <a:lt2>
        <a:srgbClr val="fcecd0"/>
      </a:lt2>
      <a:accent1>
        <a:srgbClr val="0086ac"/>
      </a:accent1>
      <a:accent2>
        <a:srgbClr val="007cc4"/>
      </a:accent2>
      <a:accent3>
        <a:srgbClr val="8a64d7"/>
      </a:accent3>
      <a:accent4>
        <a:srgbClr val="e74eac"/>
      </a:accent4>
      <a:accent5>
        <a:srgbClr val="ff5d6c"/>
      </a:accent5>
      <a:accent6>
        <a:srgbClr val="f5821f"/>
      </a:accent6>
      <a:hlink>
        <a:srgbClr val="5d9cec"/>
      </a:hlink>
      <a:folHlink>
        <a:srgbClr val="ac92e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Manager>9Slide.vn</Manager>
  <TotalTime>574</TotalTime>
  <Application>LibreOffice/7.3.5.2$Linux_X86_64 LibreOffice_project/30$Build-2</Application>
  <AppVersion>15.0000</AppVersion>
  <Words>161</Words>
  <Paragraphs>46</Paragraphs>
  <Company>9Slide.vn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>9Slide.vn</cp:category>
  <dcterms:created xsi:type="dcterms:W3CDTF">2022-07-05T02:57:20Z</dcterms:created>
  <dc:creator>admin</dc:creator>
  <dc:description>9Slide.vn</dc:description>
  <dc:language>en-US</dc:language>
  <cp:lastModifiedBy/>
  <dcterms:modified xsi:type="dcterms:W3CDTF">2022-09-05T02:20:46Z</dcterms:modified>
  <cp:revision>84</cp:revision>
  <dc:subject>9Slide.vn</dc:subject>
  <dc:title>9Slide.vn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Widescreen</vt:lpwstr>
  </property>
  <property fmtid="{D5CDD505-2E9C-101B-9397-08002B2CF9AE}" pid="4" name="Slides">
    <vt:i4>10</vt:i4>
  </property>
</Properties>
</file>